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5143500" type="screen16x9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96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21C90-2489-4902-A2A5-04CA24179B77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47C61-5560-4E98-BB11-7A4F29BA29C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7730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47C61-5560-4E98-BB11-7A4F29BA29C6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6386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80522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56798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0772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80492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7860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1069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5806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228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8173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36187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25397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04890-6427-451C-ADE8-4F23E5CFB482}" type="datetimeFigureOut">
              <a:rPr lang="hr-HR" smtClean="0"/>
              <a:t>5.5.2026.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42A7A-51A8-4D4B-9486-121F02EFD5C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03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915566"/>
            <a:ext cx="6408712" cy="1440160"/>
          </a:xfrm>
        </p:spPr>
        <p:txBody>
          <a:bodyPr>
            <a:normAutofit/>
          </a:bodyPr>
          <a:lstStyle/>
          <a:p>
            <a:r>
              <a:rPr lang="hr-HR" sz="3200" dirty="0"/>
              <a:t>Integriranje virtualne tehnologije u vođene turističke 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2643758"/>
            <a:ext cx="6408712" cy="1368152"/>
          </a:xfrm>
        </p:spPr>
        <p:txBody>
          <a:bodyPr/>
          <a:lstStyle/>
          <a:p>
            <a:endParaRPr lang="hr-HR" dirty="0">
              <a:solidFill>
                <a:schemeClr val="tx1"/>
              </a:solidFill>
            </a:endParaRPr>
          </a:p>
          <a:p>
            <a:endParaRPr lang="hr-HR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568140-DDC4-4138-8BE6-A2AB4F21E5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9942"/>
            <a:ext cx="3491880" cy="850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211CAF-2C96-4983-B2F7-63EA39DE3B5B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"/>
          <a:stretch/>
        </p:blipFill>
        <p:spPr bwMode="auto">
          <a:xfrm>
            <a:off x="107504" y="123478"/>
            <a:ext cx="2448272" cy="850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772E2D-A013-4670-80F1-481DA26B92B9}"/>
              </a:ext>
            </a:extLst>
          </p:cNvPr>
          <p:cNvSpPr/>
          <p:nvPr/>
        </p:nvSpPr>
        <p:spPr>
          <a:xfrm rot="10800000" flipH="1" flipV="1">
            <a:off x="4473702" y="267494"/>
            <a:ext cx="2762593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LL</a:t>
            </a:r>
            <a:r>
              <a:rPr lang="hr-HR" dirty="0">
                <a:solidFill>
                  <a:schemeClr val="tx1"/>
                </a:solidFill>
              </a:rPr>
              <a:t>LOGO PROJEKTA</a:t>
            </a:r>
            <a:endParaRPr lang="hr-H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D2EC8-206E-4563-B1C7-233E016D033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701" y="172377"/>
            <a:ext cx="2762593" cy="7200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502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5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10</Words>
  <Application>Microsoft Office PowerPoint</Application>
  <PresentationFormat>On-screen Show (16:9)</PresentationFormat>
  <Paragraphs>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Integriranje virtualne tehnologije u vođene turističke ture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Korisnik</cp:lastModifiedBy>
  <cp:revision>12</cp:revision>
  <dcterms:created xsi:type="dcterms:W3CDTF">2020-03-05T14:05:41Z</dcterms:created>
  <dcterms:modified xsi:type="dcterms:W3CDTF">2026-05-05T16:25:41Z</dcterms:modified>
</cp:coreProperties>
</file>